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257" r:id="rId2"/>
    <p:sldId id="276" r:id="rId3"/>
    <p:sldId id="286" r:id="rId4"/>
    <p:sldId id="274" r:id="rId5"/>
    <p:sldId id="275" r:id="rId6"/>
    <p:sldId id="277" r:id="rId7"/>
    <p:sldId id="259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7" r:id="rId16"/>
    <p:sldId id="288" r:id="rId17"/>
    <p:sldId id="278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3A315-52B4-4F9F-9F0A-BE9DAF7A320A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26BB3-5F6F-4955-BDBF-9DE2C96C9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54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5C0D8CF-B277-414D-B0FB-299F0C800CE8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990123F-AA7E-4A44-B6A4-99E5DB75D3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D8CF-B277-414D-B0FB-299F0C800CE8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123F-AA7E-4A44-B6A4-99E5DB75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D8CF-B277-414D-B0FB-299F0C800CE8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123F-AA7E-4A44-B6A4-99E5DB75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C0D8CF-B277-414D-B0FB-299F0C800CE8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90123F-AA7E-4A44-B6A4-99E5DB75D3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5C0D8CF-B277-414D-B0FB-299F0C800CE8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990123F-AA7E-4A44-B6A4-99E5DB75D3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D8CF-B277-414D-B0FB-299F0C800CE8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123F-AA7E-4A44-B6A4-99E5DB75D3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D8CF-B277-414D-B0FB-299F0C800CE8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123F-AA7E-4A44-B6A4-99E5DB75D3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C0D8CF-B277-414D-B0FB-299F0C800CE8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90123F-AA7E-4A44-B6A4-99E5DB75D3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D8CF-B277-414D-B0FB-299F0C800CE8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0123F-AA7E-4A44-B6A4-99E5DB75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C0D8CF-B277-414D-B0FB-299F0C800CE8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90123F-AA7E-4A44-B6A4-99E5DB75D38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C0D8CF-B277-414D-B0FB-299F0C800CE8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90123F-AA7E-4A44-B6A4-99E5DB75D38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C0D8CF-B277-414D-B0FB-299F0C800CE8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990123F-AA7E-4A44-B6A4-99E5DB75D3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4.jpg"/><Relationship Id="rId4" Type="http://schemas.openxmlformats.org/officeDocument/2006/relationships/image" Target="../media/image1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2.jpg"/><Relationship Id="rId4" Type="http://schemas.openxmlformats.org/officeDocument/2006/relationships/image" Target="../media/image1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06"/>
            <a:ext cx="9123217" cy="6082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58000" y="62346"/>
            <a:ext cx="1637695" cy="133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6078873"/>
            <a:ext cx="4353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Photo Report </a:t>
            </a:r>
          </a:p>
        </p:txBody>
      </p:sp>
    </p:spTree>
    <p:extLst>
      <p:ext uri="{BB962C8B-B14F-4D97-AF65-F5344CB8AC3E}">
        <p14:creationId xmlns:p14="http://schemas.microsoft.com/office/powerpoint/2010/main" val="3575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152401"/>
            <a:ext cx="4231148" cy="317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86538" y="152401"/>
            <a:ext cx="4274129" cy="317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3429001"/>
            <a:ext cx="4231148" cy="3173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86538" y="3429001"/>
            <a:ext cx="4274129" cy="3173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8167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152401"/>
            <a:ext cx="4231148" cy="317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86538" y="152401"/>
            <a:ext cx="4274129" cy="317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3429001"/>
            <a:ext cx="4231148" cy="3173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86538" y="3429002"/>
            <a:ext cx="4274129" cy="3173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9703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152401"/>
            <a:ext cx="4231148" cy="317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86538" y="152401"/>
            <a:ext cx="4274129" cy="317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3429002"/>
            <a:ext cx="4231148" cy="3173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86538" y="3429002"/>
            <a:ext cx="4274129" cy="3173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1815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152402"/>
            <a:ext cx="4231148" cy="3173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86538" y="152403"/>
            <a:ext cx="4274129" cy="3173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3429003"/>
            <a:ext cx="4231148" cy="317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86538" y="3429003"/>
            <a:ext cx="4274129" cy="3173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2598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152404"/>
            <a:ext cx="4231148" cy="3173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86538" y="152404"/>
            <a:ext cx="4274129" cy="3173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3429003"/>
            <a:ext cx="4231148" cy="3173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86538" y="3429004"/>
            <a:ext cx="4274129" cy="3173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1325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4595" y="181900"/>
            <a:ext cx="2364462" cy="3173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97437" y="199106"/>
            <a:ext cx="2364462" cy="3173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1972" y="3460958"/>
            <a:ext cx="2364459" cy="3173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70398" y="3460959"/>
            <a:ext cx="2364458" cy="317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65138" y="199106"/>
            <a:ext cx="2364462" cy="3173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38099" y="3460958"/>
            <a:ext cx="2364458" cy="3173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9976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4595" y="181901"/>
            <a:ext cx="2364462" cy="3173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97437" y="199107"/>
            <a:ext cx="2364462" cy="3173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1972" y="3460958"/>
            <a:ext cx="2364459" cy="317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70398" y="3460959"/>
            <a:ext cx="2364458" cy="317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65138" y="199106"/>
            <a:ext cx="2364461" cy="3173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38099" y="3460958"/>
            <a:ext cx="2364457" cy="3173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416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152400"/>
            <a:ext cx="4231148" cy="3173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86538" y="152400"/>
            <a:ext cx="4274129" cy="3173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3428999"/>
            <a:ext cx="4231148" cy="3173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86538" y="3428999"/>
            <a:ext cx="4274129" cy="3173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8161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399" y="3460955"/>
            <a:ext cx="4594123" cy="3077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7079" y="3460955"/>
            <a:ext cx="4204520" cy="3077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46522" y="312176"/>
            <a:ext cx="4245077" cy="310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290053"/>
            <a:ext cx="4572000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007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399" y="3460687"/>
            <a:ext cx="4594123" cy="294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7079" y="3460688"/>
            <a:ext cx="4204520" cy="2940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46522" y="304800"/>
            <a:ext cx="4245077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304800"/>
            <a:ext cx="45720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6459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803826" y="-525412"/>
            <a:ext cx="3185652" cy="453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21755" y="152401"/>
            <a:ext cx="4231148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38961" y="4114799"/>
            <a:ext cx="4231149" cy="2487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38962" y="2428569"/>
            <a:ext cx="4231148" cy="168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0930" y="3383525"/>
            <a:ext cx="4531444" cy="3218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745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399" y="3505200"/>
            <a:ext cx="4594123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7079" y="3505200"/>
            <a:ext cx="420452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46522" y="304799"/>
            <a:ext cx="4245077" cy="312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304800"/>
            <a:ext cx="4572000" cy="3124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545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399" y="3505200"/>
            <a:ext cx="4594123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7079" y="3495368"/>
            <a:ext cx="4204520" cy="313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46522" y="228599"/>
            <a:ext cx="4245077" cy="320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228600"/>
            <a:ext cx="4572000" cy="3200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802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399" y="3495368"/>
            <a:ext cx="4594123" cy="313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61269" y="3495368"/>
            <a:ext cx="4245077" cy="313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46522" y="228599"/>
            <a:ext cx="4245077" cy="312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228600"/>
            <a:ext cx="4572000" cy="3124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457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3505200"/>
            <a:ext cx="4571999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53896" y="3495368"/>
            <a:ext cx="4254294" cy="313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46522" y="236895"/>
            <a:ext cx="4245077" cy="3183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236895"/>
            <a:ext cx="4572000" cy="3183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847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6858" y="3497826"/>
            <a:ext cx="2512141" cy="32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05200" y="3497826"/>
            <a:ext cx="2350524" cy="3252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46522" y="236895"/>
            <a:ext cx="4245076" cy="3183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1" y="236895"/>
            <a:ext cx="4571998" cy="3183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55276" y="3501819"/>
            <a:ext cx="2502924" cy="3225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641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3213" y="3431457"/>
            <a:ext cx="2422422" cy="32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81600" y="3473244"/>
            <a:ext cx="2350524" cy="319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152400"/>
            <a:ext cx="2422422" cy="32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52800" y="152399"/>
            <a:ext cx="2350524" cy="32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53200" y="132734"/>
            <a:ext cx="2419427" cy="3249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574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5562599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86200" y="3276600"/>
            <a:ext cx="525780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920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399" y="3495368"/>
            <a:ext cx="4572001" cy="313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61269" y="3495368"/>
            <a:ext cx="4245077" cy="313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3393" y="228600"/>
            <a:ext cx="4245077" cy="3124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228599"/>
            <a:ext cx="4572000" cy="3124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564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399" y="3495368"/>
            <a:ext cx="4572001" cy="3134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61269" y="3495368"/>
            <a:ext cx="4245077" cy="3134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3393" y="228600"/>
            <a:ext cx="4245077" cy="3124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228600"/>
            <a:ext cx="4572000" cy="3124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849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399" y="3495369"/>
            <a:ext cx="4572001" cy="313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61269" y="3495369"/>
            <a:ext cx="4245077" cy="313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3393" y="228600"/>
            <a:ext cx="4245077" cy="3124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228600"/>
            <a:ext cx="4572000" cy="3124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600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1" y="304800"/>
            <a:ext cx="30480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76600" y="304800"/>
            <a:ext cx="27432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399" y="3505200"/>
            <a:ext cx="4247535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39265" y="3505200"/>
            <a:ext cx="4572000" cy="327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99" y="304800"/>
            <a:ext cx="2915265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370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97392" y="3519947"/>
            <a:ext cx="4572001" cy="313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3393" y="228600"/>
            <a:ext cx="4245077" cy="3124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228600"/>
            <a:ext cx="4572000" cy="3124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28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66373"/>
            <a:ext cx="4231148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86538" y="66373"/>
            <a:ext cx="4274129" cy="243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7637" y="4689033"/>
            <a:ext cx="4231147" cy="2092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35575" y="4689034"/>
            <a:ext cx="4325092" cy="2092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86537" y="2504773"/>
            <a:ext cx="4274129" cy="2174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2504773"/>
            <a:ext cx="4180185" cy="2174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690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-841474" y="1035251"/>
            <a:ext cx="6470037" cy="4664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94907" y="132324"/>
            <a:ext cx="4274129" cy="3235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94907" y="3505200"/>
            <a:ext cx="4274129" cy="3097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13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1581" y="3580035"/>
            <a:ext cx="4231148" cy="282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02461" y="313268"/>
            <a:ext cx="4242282" cy="3173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13595" y="3580035"/>
            <a:ext cx="4231148" cy="282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313268"/>
            <a:ext cx="4274129" cy="3173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110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152400"/>
            <a:ext cx="4231148" cy="3173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86538" y="152401"/>
            <a:ext cx="4274129" cy="317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3428999"/>
            <a:ext cx="4231148" cy="3173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86538" y="3428999"/>
            <a:ext cx="4274129" cy="3173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449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152401"/>
            <a:ext cx="4231148" cy="317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86538" y="152401"/>
            <a:ext cx="4274129" cy="317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3428999"/>
            <a:ext cx="4231148" cy="3173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86538" y="3429000"/>
            <a:ext cx="4274129" cy="3173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28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152401"/>
            <a:ext cx="4231148" cy="317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86538" y="152401"/>
            <a:ext cx="4274129" cy="317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3429000"/>
            <a:ext cx="4231148" cy="317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86538" y="3429000"/>
            <a:ext cx="4274129" cy="3173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609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2043</TotalTime>
  <Words>2</Words>
  <Application>Microsoft Office PowerPoint</Application>
  <PresentationFormat>On-screen Show (4:3)</PresentationFormat>
  <Paragraphs>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Reza</dc:creator>
  <cp:lastModifiedBy>AliRezaHussaini</cp:lastModifiedBy>
  <cp:revision>106</cp:revision>
  <dcterms:created xsi:type="dcterms:W3CDTF">2016-12-20T06:07:28Z</dcterms:created>
  <dcterms:modified xsi:type="dcterms:W3CDTF">2019-08-18T10:59:00Z</dcterms:modified>
</cp:coreProperties>
</file>