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8"/>
  </p:notesMasterIdLst>
  <p:sldIdLst>
    <p:sldId id="257" r:id="rId2"/>
    <p:sldId id="263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3A315-52B4-4F9F-9F0A-BE9DAF7A320A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26BB3-5F6F-4955-BDBF-9DE2C96C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6BB3-5F6F-4955-BDBF-9DE2C96C9E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C0D8CF-B277-414D-B0FB-299F0C800CE8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jpeg"/><Relationship Id="rId11" Type="http://schemas.openxmlformats.org/officeDocument/2006/relationships/image" Target="../media/image136.jpeg"/><Relationship Id="rId5" Type="http://schemas.openxmlformats.org/officeDocument/2006/relationships/image" Target="../media/image130.jpeg"/><Relationship Id="rId10" Type="http://schemas.openxmlformats.org/officeDocument/2006/relationships/image" Target="../media/image135.jpeg"/><Relationship Id="rId4" Type="http://schemas.openxmlformats.org/officeDocument/2006/relationships/image" Target="../media/image129.jpeg"/><Relationship Id="rId9" Type="http://schemas.openxmlformats.org/officeDocument/2006/relationships/image" Target="../media/image1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jpeg"/><Relationship Id="rId11" Type="http://schemas.openxmlformats.org/officeDocument/2006/relationships/image" Target="../media/image145.jpeg"/><Relationship Id="rId5" Type="http://schemas.openxmlformats.org/officeDocument/2006/relationships/image" Target="../media/image139.jpeg"/><Relationship Id="rId10" Type="http://schemas.openxmlformats.org/officeDocument/2006/relationships/image" Target="../media/image144.jpeg"/><Relationship Id="rId4" Type="http://schemas.openxmlformats.org/officeDocument/2006/relationships/image" Target="../media/image138.jpeg"/><Relationship Id="rId9" Type="http://schemas.openxmlformats.org/officeDocument/2006/relationships/image" Target="../media/image1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jpeg"/><Relationship Id="rId11" Type="http://schemas.openxmlformats.org/officeDocument/2006/relationships/image" Target="../media/image154.jpeg"/><Relationship Id="rId5" Type="http://schemas.openxmlformats.org/officeDocument/2006/relationships/image" Target="../media/image148.jpeg"/><Relationship Id="rId10" Type="http://schemas.openxmlformats.org/officeDocument/2006/relationships/image" Target="../media/image153.jpeg"/><Relationship Id="rId4" Type="http://schemas.openxmlformats.org/officeDocument/2006/relationships/image" Target="../media/image147.jpeg"/><Relationship Id="rId9" Type="http://schemas.openxmlformats.org/officeDocument/2006/relationships/image" Target="../media/image1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jpeg"/><Relationship Id="rId3" Type="http://schemas.openxmlformats.org/officeDocument/2006/relationships/image" Target="../media/image155.jpeg"/><Relationship Id="rId7" Type="http://schemas.openxmlformats.org/officeDocument/2006/relationships/image" Target="../media/image1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jpeg"/><Relationship Id="rId11" Type="http://schemas.openxmlformats.org/officeDocument/2006/relationships/image" Target="../media/image163.jpeg"/><Relationship Id="rId5" Type="http://schemas.openxmlformats.org/officeDocument/2006/relationships/image" Target="../media/image157.jpeg"/><Relationship Id="rId10" Type="http://schemas.openxmlformats.org/officeDocument/2006/relationships/image" Target="../media/image162.jpeg"/><Relationship Id="rId4" Type="http://schemas.openxmlformats.org/officeDocument/2006/relationships/image" Target="../media/image156.jpeg"/><Relationship Id="rId9" Type="http://schemas.openxmlformats.org/officeDocument/2006/relationships/image" Target="../media/image16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eg"/><Relationship Id="rId3" Type="http://schemas.openxmlformats.org/officeDocument/2006/relationships/image" Target="../media/image164.jpeg"/><Relationship Id="rId7" Type="http://schemas.openxmlformats.org/officeDocument/2006/relationships/image" Target="../media/image1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jpeg"/><Relationship Id="rId11" Type="http://schemas.openxmlformats.org/officeDocument/2006/relationships/image" Target="../media/image172.jpeg"/><Relationship Id="rId5" Type="http://schemas.openxmlformats.org/officeDocument/2006/relationships/image" Target="../media/image166.jpeg"/><Relationship Id="rId10" Type="http://schemas.openxmlformats.org/officeDocument/2006/relationships/image" Target="../media/image171.jpeg"/><Relationship Id="rId4" Type="http://schemas.openxmlformats.org/officeDocument/2006/relationships/image" Target="../media/image165.jpeg"/><Relationship Id="rId9" Type="http://schemas.openxmlformats.org/officeDocument/2006/relationships/image" Target="../media/image17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jpeg"/><Relationship Id="rId11" Type="http://schemas.openxmlformats.org/officeDocument/2006/relationships/image" Target="../media/image181.jpeg"/><Relationship Id="rId5" Type="http://schemas.openxmlformats.org/officeDocument/2006/relationships/image" Target="../media/image175.jpeg"/><Relationship Id="rId10" Type="http://schemas.openxmlformats.org/officeDocument/2006/relationships/image" Target="../media/image180.jpeg"/><Relationship Id="rId4" Type="http://schemas.openxmlformats.org/officeDocument/2006/relationships/image" Target="../media/image174.jpeg"/><Relationship Id="rId9" Type="http://schemas.openxmlformats.org/officeDocument/2006/relationships/image" Target="../media/image17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182.jpeg"/><Relationship Id="rId7" Type="http://schemas.openxmlformats.org/officeDocument/2006/relationships/image" Target="../media/image18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jpeg"/><Relationship Id="rId11" Type="http://schemas.openxmlformats.org/officeDocument/2006/relationships/image" Target="../media/image190.jpeg"/><Relationship Id="rId5" Type="http://schemas.openxmlformats.org/officeDocument/2006/relationships/image" Target="../media/image184.jpeg"/><Relationship Id="rId10" Type="http://schemas.openxmlformats.org/officeDocument/2006/relationships/image" Target="../media/image189.jpeg"/><Relationship Id="rId4" Type="http://schemas.openxmlformats.org/officeDocument/2006/relationships/image" Target="../media/image183.jpeg"/><Relationship Id="rId9" Type="http://schemas.openxmlformats.org/officeDocument/2006/relationships/image" Target="../media/image18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jpeg"/><Relationship Id="rId3" Type="http://schemas.openxmlformats.org/officeDocument/2006/relationships/image" Target="../media/image191.jpeg"/><Relationship Id="rId7" Type="http://schemas.openxmlformats.org/officeDocument/2006/relationships/image" Target="../media/image19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jpeg"/><Relationship Id="rId11" Type="http://schemas.openxmlformats.org/officeDocument/2006/relationships/image" Target="../media/image199.jpeg"/><Relationship Id="rId5" Type="http://schemas.openxmlformats.org/officeDocument/2006/relationships/image" Target="../media/image193.jpeg"/><Relationship Id="rId10" Type="http://schemas.openxmlformats.org/officeDocument/2006/relationships/image" Target="../media/image198.jpeg"/><Relationship Id="rId4" Type="http://schemas.openxmlformats.org/officeDocument/2006/relationships/image" Target="../media/image192.jpeg"/><Relationship Id="rId9" Type="http://schemas.openxmlformats.org/officeDocument/2006/relationships/image" Target="../media/image19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jpeg"/><Relationship Id="rId3" Type="http://schemas.openxmlformats.org/officeDocument/2006/relationships/image" Target="../media/image200.jpeg"/><Relationship Id="rId7" Type="http://schemas.openxmlformats.org/officeDocument/2006/relationships/image" Target="../media/image20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jpeg"/><Relationship Id="rId11" Type="http://schemas.openxmlformats.org/officeDocument/2006/relationships/image" Target="../media/image208.jpeg"/><Relationship Id="rId5" Type="http://schemas.openxmlformats.org/officeDocument/2006/relationships/image" Target="../media/image202.jpeg"/><Relationship Id="rId10" Type="http://schemas.openxmlformats.org/officeDocument/2006/relationships/image" Target="../media/image207.jpeg"/><Relationship Id="rId4" Type="http://schemas.openxmlformats.org/officeDocument/2006/relationships/image" Target="../media/image201.jpeg"/><Relationship Id="rId9" Type="http://schemas.openxmlformats.org/officeDocument/2006/relationships/image" Target="../media/image20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eg"/><Relationship Id="rId3" Type="http://schemas.openxmlformats.org/officeDocument/2006/relationships/image" Target="../media/image209.jpeg"/><Relationship Id="rId7" Type="http://schemas.openxmlformats.org/officeDocument/2006/relationships/image" Target="../media/image2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jpeg"/><Relationship Id="rId11" Type="http://schemas.openxmlformats.org/officeDocument/2006/relationships/image" Target="../media/image217.jpeg"/><Relationship Id="rId5" Type="http://schemas.openxmlformats.org/officeDocument/2006/relationships/image" Target="../media/image211.jpeg"/><Relationship Id="rId10" Type="http://schemas.openxmlformats.org/officeDocument/2006/relationships/image" Target="../media/image216.jpeg"/><Relationship Id="rId4" Type="http://schemas.openxmlformats.org/officeDocument/2006/relationships/image" Target="../media/image210.jpeg"/><Relationship Id="rId9" Type="http://schemas.openxmlformats.org/officeDocument/2006/relationships/image" Target="../media/image21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jpeg"/><Relationship Id="rId3" Type="http://schemas.openxmlformats.org/officeDocument/2006/relationships/image" Target="../media/image218.jpeg"/><Relationship Id="rId7" Type="http://schemas.openxmlformats.org/officeDocument/2006/relationships/image" Target="../media/image2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jpeg"/><Relationship Id="rId11" Type="http://schemas.openxmlformats.org/officeDocument/2006/relationships/image" Target="../media/image226.jpeg"/><Relationship Id="rId5" Type="http://schemas.openxmlformats.org/officeDocument/2006/relationships/image" Target="../media/image220.jpeg"/><Relationship Id="rId10" Type="http://schemas.openxmlformats.org/officeDocument/2006/relationships/image" Target="../media/image225.jpeg"/><Relationship Id="rId4" Type="http://schemas.openxmlformats.org/officeDocument/2006/relationships/image" Target="../media/image219.jpeg"/><Relationship Id="rId9" Type="http://schemas.openxmlformats.org/officeDocument/2006/relationships/image" Target="../media/image22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jpeg"/><Relationship Id="rId3" Type="http://schemas.openxmlformats.org/officeDocument/2006/relationships/image" Target="../media/image227.jpeg"/><Relationship Id="rId7" Type="http://schemas.openxmlformats.org/officeDocument/2006/relationships/image" Target="../media/image2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jpeg"/><Relationship Id="rId11" Type="http://schemas.openxmlformats.org/officeDocument/2006/relationships/image" Target="../media/image235.jpeg"/><Relationship Id="rId5" Type="http://schemas.openxmlformats.org/officeDocument/2006/relationships/image" Target="../media/image229.jpeg"/><Relationship Id="rId10" Type="http://schemas.openxmlformats.org/officeDocument/2006/relationships/image" Target="../media/image234.jpeg"/><Relationship Id="rId4" Type="http://schemas.openxmlformats.org/officeDocument/2006/relationships/image" Target="../media/image228.jpeg"/><Relationship Id="rId9" Type="http://schemas.openxmlformats.org/officeDocument/2006/relationships/image" Target="../media/image23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jpeg"/><Relationship Id="rId3" Type="http://schemas.openxmlformats.org/officeDocument/2006/relationships/image" Target="../media/image236.jpeg"/><Relationship Id="rId7" Type="http://schemas.openxmlformats.org/officeDocument/2006/relationships/image" Target="../media/image2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9.jpeg"/><Relationship Id="rId11" Type="http://schemas.openxmlformats.org/officeDocument/2006/relationships/image" Target="../media/image244.jpeg"/><Relationship Id="rId5" Type="http://schemas.openxmlformats.org/officeDocument/2006/relationships/image" Target="../media/image238.jpeg"/><Relationship Id="rId10" Type="http://schemas.openxmlformats.org/officeDocument/2006/relationships/image" Target="../media/image243.jpeg"/><Relationship Id="rId4" Type="http://schemas.openxmlformats.org/officeDocument/2006/relationships/image" Target="../media/image237.jpeg"/><Relationship Id="rId9" Type="http://schemas.openxmlformats.org/officeDocument/2006/relationships/image" Target="../media/image2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jpeg"/><Relationship Id="rId3" Type="http://schemas.openxmlformats.org/officeDocument/2006/relationships/image" Target="../media/image245.jpeg"/><Relationship Id="rId7" Type="http://schemas.openxmlformats.org/officeDocument/2006/relationships/image" Target="../media/image2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8.jpeg"/><Relationship Id="rId11" Type="http://schemas.openxmlformats.org/officeDocument/2006/relationships/image" Target="../media/image253.jpeg"/><Relationship Id="rId5" Type="http://schemas.openxmlformats.org/officeDocument/2006/relationships/image" Target="../media/image247.jpeg"/><Relationship Id="rId10" Type="http://schemas.openxmlformats.org/officeDocument/2006/relationships/image" Target="../media/image252.jpeg"/><Relationship Id="rId4" Type="http://schemas.openxmlformats.org/officeDocument/2006/relationships/image" Target="../media/image246.jpeg"/><Relationship Id="rId9" Type="http://schemas.openxmlformats.org/officeDocument/2006/relationships/image" Target="../media/image25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jpeg"/><Relationship Id="rId3" Type="http://schemas.openxmlformats.org/officeDocument/2006/relationships/image" Target="../media/image254.jpeg"/><Relationship Id="rId7" Type="http://schemas.openxmlformats.org/officeDocument/2006/relationships/image" Target="../media/image2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7.jpeg"/><Relationship Id="rId11" Type="http://schemas.openxmlformats.org/officeDocument/2006/relationships/image" Target="../media/image262.jpeg"/><Relationship Id="rId5" Type="http://schemas.openxmlformats.org/officeDocument/2006/relationships/image" Target="../media/image256.jpeg"/><Relationship Id="rId10" Type="http://schemas.openxmlformats.org/officeDocument/2006/relationships/image" Target="../media/image261.jpeg"/><Relationship Id="rId4" Type="http://schemas.openxmlformats.org/officeDocument/2006/relationships/image" Target="../media/image255.jpeg"/><Relationship Id="rId9" Type="http://schemas.openxmlformats.org/officeDocument/2006/relationships/image" Target="../media/image26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jpeg"/><Relationship Id="rId3" Type="http://schemas.openxmlformats.org/officeDocument/2006/relationships/image" Target="../media/image263.jpeg"/><Relationship Id="rId7" Type="http://schemas.openxmlformats.org/officeDocument/2006/relationships/image" Target="../media/image2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6.jpeg"/><Relationship Id="rId11" Type="http://schemas.openxmlformats.org/officeDocument/2006/relationships/image" Target="../media/image271.jpeg"/><Relationship Id="rId5" Type="http://schemas.openxmlformats.org/officeDocument/2006/relationships/image" Target="../media/image265.jpeg"/><Relationship Id="rId10" Type="http://schemas.openxmlformats.org/officeDocument/2006/relationships/image" Target="../media/image270.jpeg"/><Relationship Id="rId4" Type="http://schemas.openxmlformats.org/officeDocument/2006/relationships/image" Target="../media/image264.jpeg"/><Relationship Id="rId9" Type="http://schemas.openxmlformats.org/officeDocument/2006/relationships/image" Target="../media/image26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jpeg"/><Relationship Id="rId3" Type="http://schemas.openxmlformats.org/officeDocument/2006/relationships/image" Target="../media/image272.jpeg"/><Relationship Id="rId7" Type="http://schemas.openxmlformats.org/officeDocument/2006/relationships/image" Target="../media/image27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5.jpeg"/><Relationship Id="rId5" Type="http://schemas.openxmlformats.org/officeDocument/2006/relationships/image" Target="../media/image274.jpeg"/><Relationship Id="rId10" Type="http://schemas.openxmlformats.org/officeDocument/2006/relationships/image" Target="../media/image279.jpeg"/><Relationship Id="rId4" Type="http://schemas.openxmlformats.org/officeDocument/2006/relationships/image" Target="../media/image273.jpeg"/><Relationship Id="rId9" Type="http://schemas.openxmlformats.org/officeDocument/2006/relationships/image" Target="../media/image27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3.jpeg"/><Relationship Id="rId5" Type="http://schemas.openxmlformats.org/officeDocument/2006/relationships/image" Target="../media/image282.jpeg"/><Relationship Id="rId4" Type="http://schemas.openxmlformats.org/officeDocument/2006/relationships/image" Target="../media/image28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jpeg"/><Relationship Id="rId3" Type="http://schemas.openxmlformats.org/officeDocument/2006/relationships/image" Target="../media/image284.jpeg"/><Relationship Id="rId7" Type="http://schemas.openxmlformats.org/officeDocument/2006/relationships/image" Target="../media/image28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7.jpeg"/><Relationship Id="rId11" Type="http://schemas.openxmlformats.org/officeDocument/2006/relationships/image" Target="../media/image292.jpeg"/><Relationship Id="rId5" Type="http://schemas.openxmlformats.org/officeDocument/2006/relationships/image" Target="../media/image286.jpeg"/><Relationship Id="rId10" Type="http://schemas.openxmlformats.org/officeDocument/2006/relationships/image" Target="../media/image291.jpeg"/><Relationship Id="rId4" Type="http://schemas.openxmlformats.org/officeDocument/2006/relationships/image" Target="../media/image285.jpeg"/><Relationship Id="rId9" Type="http://schemas.openxmlformats.org/officeDocument/2006/relationships/image" Target="../media/image29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jpeg"/><Relationship Id="rId3" Type="http://schemas.openxmlformats.org/officeDocument/2006/relationships/image" Target="../media/image293.jpeg"/><Relationship Id="rId7" Type="http://schemas.openxmlformats.org/officeDocument/2006/relationships/image" Target="../media/image29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6.jpeg"/><Relationship Id="rId11" Type="http://schemas.openxmlformats.org/officeDocument/2006/relationships/image" Target="../media/image301.jpeg"/><Relationship Id="rId5" Type="http://schemas.openxmlformats.org/officeDocument/2006/relationships/image" Target="../media/image295.jpeg"/><Relationship Id="rId10" Type="http://schemas.openxmlformats.org/officeDocument/2006/relationships/image" Target="../media/image300.jpeg"/><Relationship Id="rId4" Type="http://schemas.openxmlformats.org/officeDocument/2006/relationships/image" Target="../media/image294.jpeg"/><Relationship Id="rId9" Type="http://schemas.openxmlformats.org/officeDocument/2006/relationships/image" Target="../media/image29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095695" y="-1095694"/>
            <a:ext cx="6931828" cy="91232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4254174"/>
            <a:ext cx="9123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GB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JERRAHI Order of</a:t>
            </a:r>
          </a:p>
          <a:p>
            <a:pPr algn="ctr"/>
            <a:r>
              <a:rPr lang="en-GB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America </a:t>
            </a:r>
            <a:r>
              <a:rPr lang="en-GB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Sadaqa</a:t>
            </a:r>
            <a:r>
              <a:rPr lang="en-GB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/ Zakat</a:t>
            </a:r>
          </a:p>
          <a:p>
            <a:pPr algn="ctr"/>
            <a:r>
              <a:rPr lang="en-GB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Ramadhan</a:t>
            </a:r>
            <a:r>
              <a:rPr lang="en-GB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0" y="62346"/>
            <a:ext cx="1637695" cy="13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67591" y="358914"/>
            <a:ext cx="435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Photo Report </a:t>
            </a:r>
          </a:p>
        </p:txBody>
      </p:sp>
    </p:spTree>
    <p:extLst>
      <p:ext uri="{BB962C8B-B14F-4D97-AF65-F5344CB8AC3E}">
        <p14:creationId xmlns:p14="http://schemas.microsoft.com/office/powerpoint/2010/main" val="3575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239198" y="446520"/>
            <a:ext cx="3408554" cy="255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335107" y="3857625"/>
            <a:ext cx="3429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214382" y="3857625"/>
            <a:ext cx="3428999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338570" y="449074"/>
            <a:ext cx="3428998" cy="257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0901" y="20449"/>
            <a:ext cx="3804554" cy="342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0901" y="3429005"/>
            <a:ext cx="3804554" cy="3428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18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599" y="3429000"/>
            <a:ext cx="4495799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04799"/>
            <a:ext cx="4495800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1326" y="304800"/>
            <a:ext cx="4274128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399" y="3429000"/>
            <a:ext cx="428105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49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462" y="3415145"/>
            <a:ext cx="4397663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463" y="304799"/>
            <a:ext cx="4397663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5126" y="304800"/>
            <a:ext cx="4281054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5125" y="3408217"/>
            <a:ext cx="4281055" cy="3283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1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893" y="3349335"/>
            <a:ext cx="4368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893" y="290944"/>
            <a:ext cx="4368800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6056" y="304800"/>
            <a:ext cx="4281055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0694" y="3401289"/>
            <a:ext cx="4246418" cy="3210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57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893" y="3444587"/>
            <a:ext cx="4368800" cy="318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893" y="299606"/>
            <a:ext cx="4368800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9204" y="306533"/>
            <a:ext cx="4147126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9204" y="3444587"/>
            <a:ext cx="4147126" cy="318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1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229" y="3444587"/>
            <a:ext cx="4386120" cy="318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957119" y="-331357"/>
            <a:ext cx="3110344" cy="438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3059" y="306533"/>
            <a:ext cx="4147126" cy="317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3059" y="3509531"/>
            <a:ext cx="4147126" cy="3110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84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660" y="3509531"/>
            <a:ext cx="4343979" cy="311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229" y="306533"/>
            <a:ext cx="4386120" cy="313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3059" y="339005"/>
            <a:ext cx="4147126" cy="311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3059" y="3509531"/>
            <a:ext cx="4147125" cy="3110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8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316" y="3509531"/>
            <a:ext cx="4307153" cy="311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4833" y="306533"/>
            <a:ext cx="4312806" cy="313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3059" y="339005"/>
            <a:ext cx="4147125" cy="311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243222" y="2992440"/>
            <a:ext cx="3119869" cy="4154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38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31165" y="3540291"/>
            <a:ext cx="3276600" cy="335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24836" y="107966"/>
            <a:ext cx="3581399" cy="336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070373" y="365559"/>
            <a:ext cx="3581400" cy="285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222772" y="3794560"/>
            <a:ext cx="3276600" cy="285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871082" y="415131"/>
            <a:ext cx="3581403" cy="275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023484" y="3844131"/>
            <a:ext cx="3276600" cy="275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7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28598" y="3619499"/>
            <a:ext cx="32766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76198" y="204352"/>
            <a:ext cx="358139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019423" y="461527"/>
            <a:ext cx="35814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171823" y="3890527"/>
            <a:ext cx="32766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705472" y="461528"/>
            <a:ext cx="3581403" cy="268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857873" y="3897452"/>
            <a:ext cx="3276600" cy="2686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45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208" y="143550"/>
            <a:ext cx="9126792" cy="458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4807528"/>
            <a:ext cx="2362200" cy="184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1" y="4800595"/>
            <a:ext cx="2286000" cy="184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620228" y="4542573"/>
            <a:ext cx="1849490" cy="236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868127" y="4660219"/>
            <a:ext cx="1849492" cy="213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92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38101" y="3612572"/>
            <a:ext cx="32766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190501" y="183572"/>
            <a:ext cx="358139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889537" y="310862"/>
            <a:ext cx="3574472" cy="295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035008" y="3739862"/>
            <a:ext cx="3283529" cy="295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857872" y="295274"/>
            <a:ext cx="3581402" cy="299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010273" y="3717344"/>
            <a:ext cx="3276600" cy="2990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3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38101" y="3619501"/>
            <a:ext cx="3276600" cy="32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197429" y="183573"/>
            <a:ext cx="3588330" cy="320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899064" y="287483"/>
            <a:ext cx="357447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037608" y="3723413"/>
            <a:ext cx="329738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867399" y="304801"/>
            <a:ext cx="3581402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019800" y="3726871"/>
            <a:ext cx="32766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26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76201" y="3657602"/>
            <a:ext cx="3276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232066" y="225136"/>
            <a:ext cx="358833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677389" y="426030"/>
            <a:ext cx="3574472" cy="268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815934" y="3861957"/>
            <a:ext cx="3297382" cy="268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635335" y="142008"/>
            <a:ext cx="3609110" cy="326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5051" y="3581401"/>
            <a:ext cx="3276600" cy="326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756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8" y="3595255"/>
            <a:ext cx="3226376" cy="318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8" y="69273"/>
            <a:ext cx="3231572" cy="352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3304" y="83127"/>
            <a:ext cx="2905990" cy="348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2522" y="3567546"/>
            <a:ext cx="2926772" cy="321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9294" y="76199"/>
            <a:ext cx="3004706" cy="349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9294" y="3567546"/>
            <a:ext cx="3004706" cy="3212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33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5977" y="3505200"/>
            <a:ext cx="322637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9050" y="381000"/>
            <a:ext cx="3231572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2522" y="381000"/>
            <a:ext cx="2926772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8667" y="3505200"/>
            <a:ext cx="292677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9294" y="381000"/>
            <a:ext cx="3004706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5438" y="3469931"/>
            <a:ext cx="3018561" cy="2930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64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927" y="3457674"/>
            <a:ext cx="3226376" cy="27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09675"/>
            <a:ext cx="323157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1572" y="409676"/>
            <a:ext cx="292677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8666" y="3457674"/>
            <a:ext cx="2926772" cy="27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5439" y="409675"/>
            <a:ext cx="3004706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584" y="3457674"/>
            <a:ext cx="3018561" cy="2790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015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927" y="3516938"/>
            <a:ext cx="3226376" cy="303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123" y="304800"/>
            <a:ext cx="3231572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8667" y="318655"/>
            <a:ext cx="2926772" cy="311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98666" y="3516938"/>
            <a:ext cx="2926772" cy="303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5439" y="304800"/>
            <a:ext cx="3004706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584" y="3516937"/>
            <a:ext cx="3018561" cy="303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016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380819"/>
            <a:ext cx="3226376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906" y="0"/>
            <a:ext cx="323157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7884" y="0"/>
            <a:ext cx="292677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2520" y="2380818"/>
            <a:ext cx="2926772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583" y="0"/>
            <a:ext cx="3037031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5439" y="2387745"/>
            <a:ext cx="3018561" cy="226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2906" y="4618327"/>
            <a:ext cx="3245426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9446" y="4647333"/>
            <a:ext cx="2926772" cy="223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4675" y="4618327"/>
            <a:ext cx="3013940" cy="223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201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80" y="2366963"/>
            <a:ext cx="3149599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80" y="0"/>
            <a:ext cx="3149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7679" y="0"/>
            <a:ext cx="297006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7678" y="2362199"/>
            <a:ext cx="2970069" cy="225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583" y="0"/>
            <a:ext cx="3037031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49" y="2350945"/>
            <a:ext cx="3013940" cy="226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35" y="4618327"/>
            <a:ext cx="3135743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7678" y="4614211"/>
            <a:ext cx="2990852" cy="227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8530" y="4618327"/>
            <a:ext cx="3000084" cy="226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609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366963"/>
            <a:ext cx="3157679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7715" y="0"/>
            <a:ext cx="3185394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7679" y="0"/>
            <a:ext cx="2970069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7678" y="2362632"/>
            <a:ext cx="2970069" cy="227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583" y="0"/>
            <a:ext cx="3037031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49" y="2350945"/>
            <a:ext cx="3013940" cy="228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618327"/>
            <a:ext cx="3157679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7678" y="4628172"/>
            <a:ext cx="2990852" cy="22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8530" y="4626768"/>
            <a:ext cx="3000084" cy="225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13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0"/>
            <a:ext cx="4231148" cy="317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0"/>
            <a:ext cx="4274129" cy="317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9000"/>
            <a:ext cx="4231148" cy="31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40386" y="2882080"/>
            <a:ext cx="3173361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491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818" y="2366963"/>
            <a:ext cx="3149599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818" y="0"/>
            <a:ext cx="3149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9782" y="0"/>
            <a:ext cx="2970069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9782" y="2350946"/>
            <a:ext cx="3008748" cy="22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450296" y="-340446"/>
            <a:ext cx="2350945" cy="30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49" y="2362199"/>
            <a:ext cx="3013940" cy="226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818" y="4618327"/>
            <a:ext cx="3167495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527908" y="4237378"/>
            <a:ext cx="2250390" cy="299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8530" y="4626768"/>
            <a:ext cx="3000084" cy="225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898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2366963"/>
            <a:ext cx="3076278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818" y="0"/>
            <a:ext cx="3149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85226" y="0"/>
            <a:ext cx="3042523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5496" y="2377347"/>
            <a:ext cx="3093034" cy="225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49" y="-1"/>
            <a:ext cx="3020865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49" y="2362199"/>
            <a:ext cx="3013940" cy="226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817" y="4618327"/>
            <a:ext cx="3095044" cy="22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5496" y="4618326"/>
            <a:ext cx="3093034" cy="223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8530" y="4626768"/>
            <a:ext cx="3000084" cy="225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20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75233" y="1831255"/>
            <a:ext cx="2179496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818" y="0"/>
            <a:ext cx="3149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85226" y="-8484"/>
            <a:ext cx="3042523" cy="237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560035" y="1928092"/>
            <a:ext cx="2154386" cy="298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7749" y="0"/>
            <a:ext cx="3020865" cy="235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550184" y="1901990"/>
            <a:ext cx="2171378" cy="301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88790" y="4107012"/>
            <a:ext cx="2362198" cy="313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458457" y="4188713"/>
            <a:ext cx="2357537" cy="298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459410" y="4168799"/>
            <a:ext cx="2357537" cy="3020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406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15200" y="2289894"/>
            <a:ext cx="2179496" cy="308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33348" y="-171454"/>
            <a:ext cx="2743200" cy="308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124199" y="-76198"/>
            <a:ext cx="274320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405326" y="2359313"/>
            <a:ext cx="2154386" cy="292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172199" y="-228598"/>
            <a:ext cx="2743202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456228" y="2221070"/>
            <a:ext cx="2171378" cy="320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59812" y="4362884"/>
            <a:ext cx="1928377" cy="304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515593" y="4429996"/>
            <a:ext cx="1960414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569217" y="4276292"/>
            <a:ext cx="1953488" cy="3196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664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743198"/>
            <a:ext cx="3200400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28600" y="-228601"/>
            <a:ext cx="27432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352799" y="-152402"/>
            <a:ext cx="2743202" cy="304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0399" y="2743203"/>
            <a:ext cx="3048002" cy="220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324599" y="-76198"/>
            <a:ext cx="2743202" cy="28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8400" y="2743203"/>
            <a:ext cx="2895599" cy="220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952999"/>
            <a:ext cx="3200399" cy="190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0400" y="4952998"/>
            <a:ext cx="3048000" cy="19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8399" y="4952999"/>
            <a:ext cx="2895599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21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50391" y="1911210"/>
            <a:ext cx="2179496" cy="327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3854"/>
            <a:ext cx="3276600" cy="250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6600" y="13854"/>
            <a:ext cx="3048000" cy="250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723406" y="2036227"/>
            <a:ext cx="2154386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4600" y="13854"/>
            <a:ext cx="2819400" cy="250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4598" y="2510743"/>
            <a:ext cx="2819401" cy="21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78" y="4622267"/>
            <a:ext cx="3272921" cy="222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6598" y="4644346"/>
            <a:ext cx="3047999" cy="221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24007" y="4338009"/>
            <a:ext cx="2220582" cy="2819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89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715497"/>
            <a:ext cx="3048000" cy="200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52400" y="-152397"/>
            <a:ext cx="2743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276599" y="-228596"/>
            <a:ext cx="2743202" cy="320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4926" y="2715497"/>
            <a:ext cx="3041073" cy="200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304607" y="-96187"/>
            <a:ext cx="2743202" cy="293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5998" y="2715497"/>
            <a:ext cx="3048001" cy="200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724400"/>
            <a:ext cx="3054926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4925" y="4722670"/>
            <a:ext cx="3041073" cy="213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9071" y="4715743"/>
            <a:ext cx="3054928" cy="2142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41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4636" y="2514600"/>
            <a:ext cx="3542432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0782"/>
            <a:ext cx="3507796" cy="253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87013" y="0"/>
            <a:ext cx="2817593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87013" y="2514600"/>
            <a:ext cx="2817593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7656" y="0"/>
            <a:ext cx="2856343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4606" y="2514600"/>
            <a:ext cx="2839393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21288" y="4026911"/>
            <a:ext cx="2244436" cy="348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818618" y="4392795"/>
            <a:ext cx="2133600" cy="279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47110" y="4361112"/>
            <a:ext cx="2133599" cy="2860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105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07425" y="2311977"/>
            <a:ext cx="2109352" cy="312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52401" y="-152399"/>
            <a:ext cx="2819400" cy="312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235939" y="-116856"/>
            <a:ext cx="2817593" cy="305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593522" y="2350082"/>
            <a:ext cx="2109353" cy="30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239162" y="-85434"/>
            <a:ext cx="2837872" cy="29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03422" y="2388180"/>
            <a:ext cx="2109353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6" y="4928754"/>
            <a:ext cx="3117275" cy="192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24202" y="4928754"/>
            <a:ext cx="3047994" cy="192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199" y="4921827"/>
            <a:ext cx="2971800" cy="1936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902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46432" y="1969991"/>
            <a:ext cx="2259934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3352800" cy="25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495575" y="-161241"/>
            <a:ext cx="2533852" cy="281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623250" y="2227410"/>
            <a:ext cx="2278499" cy="28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384638" y="-244761"/>
            <a:ext cx="2546925" cy="297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504997" y="2137357"/>
            <a:ext cx="2306208" cy="297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35580" y="4140780"/>
            <a:ext cx="208164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728608" y="4414406"/>
            <a:ext cx="2081640" cy="280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17278" y="4331279"/>
            <a:ext cx="2081642" cy="2971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82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745109" y="2925411"/>
            <a:ext cx="3256489" cy="439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38806" y="2899508"/>
            <a:ext cx="3256491" cy="444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48888" y="-437536"/>
            <a:ext cx="3236330" cy="444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740441" y="-396887"/>
            <a:ext cx="3236328" cy="4367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007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08334" y="1984954"/>
            <a:ext cx="2259934" cy="327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70856" y="-389320"/>
            <a:ext cx="2534889" cy="327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456955" y="-198818"/>
            <a:ext cx="2534892" cy="289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6602" y="2523354"/>
            <a:ext cx="2895598" cy="222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384113" y="-244239"/>
            <a:ext cx="254797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199" y="2523354"/>
            <a:ext cx="2971799" cy="222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7710" y="4753222"/>
            <a:ext cx="3304311" cy="210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6601" y="4753222"/>
            <a:ext cx="2895597" cy="210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198" y="4753222"/>
            <a:ext cx="2971802" cy="210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682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83473" y="1874036"/>
            <a:ext cx="2259934" cy="33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926"/>
            <a:ext cx="3276602" cy="239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596987" y="-327312"/>
            <a:ext cx="2407228" cy="304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9675" y="2400301"/>
            <a:ext cx="3047997" cy="217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530685" y="-213011"/>
            <a:ext cx="2407230" cy="281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41523" y="2076451"/>
            <a:ext cx="2171698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80830" y="4055302"/>
            <a:ext cx="2286000" cy="331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6600" y="4572000"/>
            <a:ext cx="3048000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4600" y="4572000"/>
            <a:ext cx="2819401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52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514599"/>
            <a:ext cx="3401288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472" y="0"/>
            <a:ext cx="3443471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525980" y="-131619"/>
            <a:ext cx="2521529" cy="277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9126" y="4572000"/>
            <a:ext cx="2964873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200" y="6926"/>
            <a:ext cx="2971799" cy="25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9127" y="2528457"/>
            <a:ext cx="2964871" cy="204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80508" y="2514602"/>
            <a:ext cx="2791692" cy="205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4572000"/>
            <a:ext cx="338050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66652" y="4571998"/>
            <a:ext cx="2805547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376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927" y="3543297"/>
            <a:ext cx="2292927" cy="331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2286000" cy="354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0" y="-27712"/>
            <a:ext cx="2159534" cy="357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16436" y="3564079"/>
            <a:ext cx="2327563" cy="329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5534" y="-27712"/>
            <a:ext cx="2377828" cy="355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16437" y="0"/>
            <a:ext cx="2348345" cy="357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0" y="3529440"/>
            <a:ext cx="2159534" cy="332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9389" y="3520780"/>
            <a:ext cx="2357048" cy="333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830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1257" y="1219200"/>
            <a:ext cx="2159534" cy="352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6936" y="2133600"/>
            <a:ext cx="2377828" cy="352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4764" y="3293922"/>
            <a:ext cx="2348345" cy="356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7710" y="-1"/>
            <a:ext cx="2313709" cy="356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509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7" y="2400301"/>
            <a:ext cx="3181938" cy="217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3188865" cy="239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8864" y="0"/>
            <a:ext cx="3052607" cy="239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8865" y="2400302"/>
            <a:ext cx="3052606" cy="217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1471" y="-1"/>
            <a:ext cx="2902530" cy="239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1470" y="2391648"/>
            <a:ext cx="2902529" cy="218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26" y="4571999"/>
            <a:ext cx="3181937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8863" y="4486276"/>
            <a:ext cx="3052608" cy="237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1470" y="4486276"/>
            <a:ext cx="2902529" cy="2371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83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2400301"/>
            <a:ext cx="3188864" cy="217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3188865" cy="239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8864" y="0"/>
            <a:ext cx="3052607" cy="240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8863" y="2400302"/>
            <a:ext cx="2974103" cy="217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1471" y="0"/>
            <a:ext cx="2902530" cy="239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2966" y="2393375"/>
            <a:ext cx="2981033" cy="217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571999"/>
            <a:ext cx="3188865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8863" y="4527408"/>
            <a:ext cx="3052608" cy="233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1470" y="4527408"/>
            <a:ext cx="2902529" cy="2330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3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558557" y="550832"/>
            <a:ext cx="4406656" cy="330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196588" y="3020432"/>
            <a:ext cx="4372896" cy="327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317716" y="518902"/>
            <a:ext cx="4372896" cy="327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51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154174" y="174955"/>
            <a:ext cx="3280147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897573" y="95007"/>
            <a:ext cx="3272651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193284" y="3636139"/>
            <a:ext cx="3358368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979925" y="136854"/>
            <a:ext cx="3266294" cy="306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847786" y="3566866"/>
            <a:ext cx="3358368" cy="311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930422" y="3587648"/>
            <a:ext cx="3358369" cy="3068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21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145476" y="131623"/>
            <a:ext cx="326275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812469" y="117768"/>
            <a:ext cx="3290461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902034" y="27716"/>
            <a:ext cx="3262752" cy="317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218888" y="3667312"/>
            <a:ext cx="3409576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2752912" y="3667312"/>
            <a:ext cx="3409576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828622" y="3563401"/>
            <a:ext cx="3409576" cy="317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39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018308" y="-69271"/>
            <a:ext cx="3581401" cy="37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702515" y="137446"/>
            <a:ext cx="3581402" cy="332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156854" y="3345876"/>
            <a:ext cx="3276599" cy="37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4861844" y="3573375"/>
            <a:ext cx="3276597" cy="3306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39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15621" y="-599374"/>
            <a:ext cx="3408554" cy="464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33398" y="2895601"/>
            <a:ext cx="3429000" cy="4495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05398" y="2819402"/>
            <a:ext cx="3428999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33400" y="-533398"/>
            <a:ext cx="3428998" cy="4495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394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1741</TotalTime>
  <Words>37</Words>
  <Application>Microsoft Office PowerPoint</Application>
  <PresentationFormat>On-screen Show (4:3)</PresentationFormat>
  <Paragraphs>29</Paragraphs>
  <Slides>46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Reza</dc:creator>
  <cp:lastModifiedBy>AliRezaHussaini</cp:lastModifiedBy>
  <cp:revision>89</cp:revision>
  <dcterms:created xsi:type="dcterms:W3CDTF">2016-12-20T06:07:28Z</dcterms:created>
  <dcterms:modified xsi:type="dcterms:W3CDTF">2019-08-28T07:16:57Z</dcterms:modified>
</cp:coreProperties>
</file>